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vbaPro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06/relationships/vbaProject" Target="vbaProject.bin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16777215"/>
  <ax:ocxPr ax:name="BackColor" ax:value="0"/>
  <ax:ocxPr ax:name="VariousPropertyBits" ax:value="276824091"/>
  <ax:ocxPr ax:name="Caption" ax:value="0"/>
  <ax:ocxPr ax:name="Size" ax:value="423;847"/>
  <ax:ocxPr ax:name="FontName" ax:value="Times New Roman"/>
  <ax:ocxPr ax:name="FontEffects" ax:value="1073741825"/>
  <ax:ocxPr ax:name="FontHeight" ax:value="435"/>
  <ax:ocxPr ax:name="FontCharSet" ax:value="0"/>
  <ax:ocxPr ax:name="FontPitchAndFamily" ax:value="2"/>
  <ax:ocxPr ax:name="ParagraphAlign" ax:value="3"/>
  <ax:ocxPr ax:name="FontWeight" ax:value="700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94A82-CBCA-4AE4-8446-6588797EC507}" type="datetimeFigureOut">
              <a:rPr lang="en-US" smtClean="0"/>
              <a:pPr/>
              <a:t>4/21/2017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D60A1-B7BA-4F15-8ABF-8EA1B216B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aik120@ums.ac.id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ulai">
            <a:hlinkClick r:id="" action="ppaction://macro?name=Slide3.mulai_click" highlightClick="1"/>
          </p:cNvPr>
          <p:cNvSpPr/>
          <p:nvPr/>
        </p:nvSpPr>
        <p:spPr>
          <a:xfrm>
            <a:off x="3886200" y="5791200"/>
            <a:ext cx="1828800" cy="45720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macro?name=Slide3.mulai_click"/>
              </a:rPr>
              <a:t>MULAI</a:t>
            </a:r>
            <a:endParaRPr lang="en-US" dirty="0"/>
          </a:p>
        </p:txBody>
      </p:sp>
      <p:pic>
        <p:nvPicPr>
          <p:cNvPr id="3073" name="Picture 1" descr="D:\logo-ums-bar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33400"/>
            <a:ext cx="3124200" cy="293254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7400" y="40386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TES URAIAN INTERAKTIF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1066800" y="4953000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PENGEMBANG </a:t>
            </a:r>
            <a:endParaRPr lang="en-US" b="1" dirty="0"/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3886200" y="4876800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PETUNJUK PENGERJAAN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781800" y="4876800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PETUNJUK PEMBUATAN TES</a:t>
            </a:r>
            <a:endParaRPr lang="en-US" sz="16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95400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id-ID" sz="2000" dirty="0" smtClean="0">
                <a:solidFill>
                  <a:schemeClr val="bg1"/>
                </a:solidFill>
              </a:rPr>
              <a:t>1.     Membeli kemasan isi ulang untuk shampo dan sabun daripada membeli botol baru setiap kali habis merupakan upaya pencegahan pencemaran lingkungan dengan metode ....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25146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dirty="0" smtClean="0">
                <a:solidFill>
                  <a:schemeClr val="bg1"/>
                </a:solidFill>
              </a:rPr>
              <a:t>2.   Memanfaatkan pakaian atau kain – kain bekas untuk kerajinan tangan, perangkat pembersih, maupun berbagai keperluan lainnya merupakan upaya pencegahan pencemaran lingkungan dengan metode ....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5814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dirty="0" smtClean="0">
                <a:solidFill>
                  <a:schemeClr val="bg1"/>
                </a:solidFill>
              </a:rPr>
              <a:t>3.   Menggunakan guguran daun di halaman rumah sebagai pupuk kompos merupakan upaya pencegahan pencemaran lingkungan dengan metode ....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45720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dirty="0" smtClean="0">
                <a:solidFill>
                  <a:schemeClr val="bg1"/>
                </a:solidFill>
              </a:rPr>
              <a:t>4    Lumut kerak melimpah pada batang pohon di sekitar rumah mengindikasikan  ... di sekitar rumah tidak tercemar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334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dirty="0" smtClean="0">
                <a:solidFill>
                  <a:schemeClr val="bg1"/>
                </a:solidFill>
              </a:rPr>
              <a:t>5.   Alga melimpah di suatu perairan menunjukkan perairan tersebut sedang .....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1"/>
          <p:cNvSpPr txBox="1"/>
          <p:nvPr/>
        </p:nvSpPr>
        <p:spPr>
          <a:xfrm>
            <a:off x="5334000" y="1371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b1">
            <a:hlinkClick r:id="" action="ppaction://macro?name=Slide3.isijawab1_click" highlightClick="1"/>
          </p:cNvPr>
          <p:cNvSpPr/>
          <p:nvPr/>
        </p:nvSpPr>
        <p:spPr>
          <a:xfrm>
            <a:off x="7772400" y="1295400"/>
            <a:ext cx="1371600" cy="381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JAWAB 1</a:t>
            </a:r>
            <a:endParaRPr lang="en-US" dirty="0"/>
          </a:p>
        </p:txBody>
      </p:sp>
      <p:sp>
        <p:nvSpPr>
          <p:cNvPr id="16" name="b2">
            <a:hlinkClick r:id="" action="ppaction://macro?name=Slide3.isijawab2_click" highlightClick="1"/>
          </p:cNvPr>
          <p:cNvSpPr/>
          <p:nvPr/>
        </p:nvSpPr>
        <p:spPr>
          <a:xfrm>
            <a:off x="7772400" y="2667000"/>
            <a:ext cx="1371600" cy="381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JAWAB 2</a:t>
            </a:r>
            <a:endParaRPr lang="en-US" dirty="0"/>
          </a:p>
        </p:txBody>
      </p:sp>
      <p:sp>
        <p:nvSpPr>
          <p:cNvPr id="17" name="b3">
            <a:hlinkClick r:id="" action="ppaction://macro?name=Slide3.isijawab3_click" highlightClick="1"/>
          </p:cNvPr>
          <p:cNvSpPr/>
          <p:nvPr/>
        </p:nvSpPr>
        <p:spPr>
          <a:xfrm>
            <a:off x="7772400" y="3886200"/>
            <a:ext cx="1371600" cy="381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JAWAB 3</a:t>
            </a:r>
            <a:endParaRPr lang="en-US" dirty="0"/>
          </a:p>
        </p:txBody>
      </p:sp>
      <p:sp>
        <p:nvSpPr>
          <p:cNvPr id="18" name="b4">
            <a:hlinkClick r:id="" action="ppaction://macro?name=Slide3.isijawab4_click" highlightClick="1"/>
          </p:cNvPr>
          <p:cNvSpPr/>
          <p:nvPr/>
        </p:nvSpPr>
        <p:spPr>
          <a:xfrm>
            <a:off x="7772400" y="4648200"/>
            <a:ext cx="1371600" cy="381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JAWAB 4</a:t>
            </a:r>
            <a:endParaRPr lang="en-US" dirty="0"/>
          </a:p>
        </p:txBody>
      </p:sp>
      <p:sp>
        <p:nvSpPr>
          <p:cNvPr id="19" name="b5">
            <a:hlinkClick r:id="" action="ppaction://macro?name=Slide3.isijawab5_click" highlightClick="1"/>
          </p:cNvPr>
          <p:cNvSpPr/>
          <p:nvPr/>
        </p:nvSpPr>
        <p:spPr>
          <a:xfrm>
            <a:off x="7772400" y="5410200"/>
            <a:ext cx="1371600" cy="381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JAWAB 5</a:t>
            </a:r>
            <a:endParaRPr lang="en-US" dirty="0"/>
          </a:p>
        </p:txBody>
      </p:sp>
      <p:sp>
        <p:nvSpPr>
          <p:cNvPr id="20" name="2"/>
          <p:cNvSpPr txBox="1"/>
          <p:nvPr/>
        </p:nvSpPr>
        <p:spPr>
          <a:xfrm>
            <a:off x="5867400" y="1981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3"/>
          <p:cNvSpPr txBox="1"/>
          <p:nvPr/>
        </p:nvSpPr>
        <p:spPr>
          <a:xfrm>
            <a:off x="6705600" y="2590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4"/>
          <p:cNvSpPr txBox="1"/>
          <p:nvPr/>
        </p:nvSpPr>
        <p:spPr>
          <a:xfrm>
            <a:off x="6477000" y="3200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5"/>
          <p:cNvSpPr txBox="1"/>
          <p:nvPr/>
        </p:nvSpPr>
        <p:spPr>
          <a:xfrm>
            <a:off x="5867400" y="3810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periksa">
            <a:hlinkClick r:id="" action="ppaction://macro?name=Slide3.periksa_click" highlightClick="1"/>
          </p:cNvPr>
          <p:cNvSpPr/>
          <p:nvPr/>
        </p:nvSpPr>
        <p:spPr>
          <a:xfrm>
            <a:off x="3733800" y="6400800"/>
            <a:ext cx="1981200" cy="457200"/>
          </a:xfrm>
          <a:prstGeom prst="actionButtonBlank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PERIKSA NILAI</a:t>
            </a:r>
            <a:endParaRPr lang="en-US" dirty="0"/>
          </a:p>
        </p:txBody>
      </p:sp>
      <p:sp>
        <p:nvSpPr>
          <p:cNvPr id="26" name="mnama">
            <a:hlinkClick r:id="" action="ppaction://macro?name=Slide3.isinama_click" highlightClick="1"/>
          </p:cNvPr>
          <p:cNvSpPr/>
          <p:nvPr/>
        </p:nvSpPr>
        <p:spPr>
          <a:xfrm>
            <a:off x="304800" y="685800"/>
            <a:ext cx="1981200" cy="457200"/>
          </a:xfrm>
          <a:prstGeom prst="actionButtonBlank">
            <a:avLst/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Masukkan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nama"/>
          <p:cNvSpPr txBox="1"/>
          <p:nvPr/>
        </p:nvSpPr>
        <p:spPr>
          <a:xfrm>
            <a:off x="2590800" y="762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447800" y="1219200"/>
            <a:ext cx="5943600" cy="1588"/>
          </a:xfrm>
          <a:prstGeom prst="line">
            <a:avLst/>
          </a:prstGeom>
          <a:ln w="22225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447800" y="1676400"/>
            <a:ext cx="59436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43434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47800" y="22098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447800" y="27432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447800" y="32766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47800" y="3810000"/>
            <a:ext cx="594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00200" y="1295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3200" y="129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Jawab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129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Kunci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1295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Point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6400" y="1828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764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76400" y="2895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3.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76400" y="3429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764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5.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1"/>
          <p:cNvSpPr txBox="1"/>
          <p:nvPr/>
        </p:nvSpPr>
        <p:spPr>
          <a:xfrm>
            <a:off x="2286000" y="1752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2"/>
          <p:cNvSpPr txBox="1"/>
          <p:nvPr/>
        </p:nvSpPr>
        <p:spPr>
          <a:xfrm>
            <a:off x="22860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3"/>
          <p:cNvSpPr txBox="1"/>
          <p:nvPr/>
        </p:nvSpPr>
        <p:spPr>
          <a:xfrm>
            <a:off x="2286000" y="2819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" name="4"/>
          <p:cNvSpPr txBox="1"/>
          <p:nvPr/>
        </p:nvSpPr>
        <p:spPr>
          <a:xfrm>
            <a:off x="2286000" y="3352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5"/>
          <p:cNvSpPr txBox="1"/>
          <p:nvPr/>
        </p:nvSpPr>
        <p:spPr>
          <a:xfrm>
            <a:off x="2286000" y="3886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kunci1"/>
          <p:cNvSpPr txBox="1"/>
          <p:nvPr/>
        </p:nvSpPr>
        <p:spPr>
          <a:xfrm>
            <a:off x="4724400" y="1828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Reduce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kunci2"/>
          <p:cNvSpPr txBox="1"/>
          <p:nvPr/>
        </p:nvSpPr>
        <p:spPr>
          <a:xfrm>
            <a:off x="4800600" y="2362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Reuse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kunci3"/>
          <p:cNvSpPr txBox="1"/>
          <p:nvPr/>
        </p:nvSpPr>
        <p:spPr>
          <a:xfrm>
            <a:off x="4648200" y="2819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Recovery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kunci4"/>
          <p:cNvSpPr txBox="1"/>
          <p:nvPr/>
        </p:nvSpPr>
        <p:spPr>
          <a:xfrm>
            <a:off x="4800600" y="3352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udara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kunci5"/>
          <p:cNvSpPr txBox="1"/>
          <p:nvPr/>
        </p:nvSpPr>
        <p:spPr>
          <a:xfrm>
            <a:off x="4419600" y="3886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Tidak tercemar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p1"/>
          <p:cNvSpPr txBox="1"/>
          <p:nvPr/>
        </p:nvSpPr>
        <p:spPr>
          <a:xfrm>
            <a:off x="6553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p2"/>
          <p:cNvSpPr txBox="1"/>
          <p:nvPr/>
        </p:nvSpPr>
        <p:spPr>
          <a:xfrm>
            <a:off x="6553200" y="236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p3"/>
          <p:cNvSpPr txBox="1"/>
          <p:nvPr/>
        </p:nvSpPr>
        <p:spPr>
          <a:xfrm>
            <a:off x="6553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p4"/>
          <p:cNvSpPr txBox="1"/>
          <p:nvPr/>
        </p:nvSpPr>
        <p:spPr>
          <a:xfrm>
            <a:off x="65532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7" name="p5"/>
          <p:cNvSpPr txBox="1"/>
          <p:nvPr/>
        </p:nvSpPr>
        <p:spPr>
          <a:xfrm>
            <a:off x="6553200" y="3886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486400" y="4724400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Nilai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Anda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764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Keterangan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" name="keterangan"/>
          <p:cNvSpPr txBox="1"/>
          <p:nvPr/>
        </p:nvSpPr>
        <p:spPr>
          <a:xfrm>
            <a:off x="3124200" y="5181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1" name="Multiply 40">
            <a:hlinkClick r:id="" action="ppaction://hlinkshowjump?jump=endshow"/>
          </p:cNvPr>
          <p:cNvSpPr/>
          <p:nvPr/>
        </p:nvSpPr>
        <p:spPr>
          <a:xfrm>
            <a:off x="8382000" y="152400"/>
            <a:ext cx="609600" cy="533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676400" y="4724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Nama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</p:txBody>
      </p:sp>
      <p:sp>
        <p:nvSpPr>
          <p:cNvPr id="43" name="nama"/>
          <p:cNvSpPr txBox="1"/>
          <p:nvPr/>
        </p:nvSpPr>
        <p:spPr>
          <a:xfrm>
            <a:off x="2514600" y="4724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</p:txBody>
      </p:sp>
    </p:spTree>
    <p:controls>
      <p:control spid="1026" name="nilai_lbl" r:id="rId2" imgW="152280" imgH="30492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Pengembang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Annur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Indra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Kusumadani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		email: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aik120@ums.ac.id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			HP     : 085647215658</a:t>
            </a: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endParaRPr lang="id-ID" dirty="0"/>
          </a:p>
        </p:txBody>
      </p:sp>
      <p:pic>
        <p:nvPicPr>
          <p:cNvPr id="4" name="Picture 2" descr="D:\Image\New folder (2)\q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219200"/>
            <a:ext cx="1295400" cy="1943100"/>
          </a:xfrm>
          <a:prstGeom prst="rect">
            <a:avLst/>
          </a:prstGeom>
          <a:noFill/>
        </p:spPr>
      </p:pic>
      <p:sp>
        <p:nvSpPr>
          <p:cNvPr id="5" name="Right Arrow 4">
            <a:hlinkClick r:id="rId4" action="ppaction://hlinksldjump"/>
          </p:cNvPr>
          <p:cNvSpPr/>
          <p:nvPr/>
        </p:nvSpPr>
        <p:spPr>
          <a:xfrm>
            <a:off x="7086600" y="5562600"/>
            <a:ext cx="1371600" cy="685800"/>
          </a:xfrm>
          <a:prstGeom prst="rightArrow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LANJUT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>
            <a:hlinkClick r:id="rId2" action="ppaction://hlinksldjump"/>
          </p:cNvPr>
          <p:cNvSpPr/>
          <p:nvPr/>
        </p:nvSpPr>
        <p:spPr>
          <a:xfrm>
            <a:off x="7315200" y="5943600"/>
            <a:ext cx="1371600" cy="685800"/>
          </a:xfrm>
          <a:prstGeom prst="rightArrow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LANJUT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81400" y="3276600"/>
            <a:ext cx="16002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PETUNJUK PENGERJAAN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581400" y="4419600"/>
            <a:ext cx="1600200" cy="45720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MULAI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096000" y="4267200"/>
            <a:ext cx="2514600" cy="1219200"/>
          </a:xfrm>
          <a:prstGeom prst="wedgeRoundRectCallout">
            <a:avLst>
              <a:gd name="adj1" fmla="val -83125"/>
              <a:gd name="adj2" fmla="val -70331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en-US" b="1" dirty="0" err="1" smtClean="0"/>
              <a:t>Tombol</a:t>
            </a:r>
            <a:r>
              <a:rPr lang="en-US" b="1" dirty="0" smtClean="0"/>
              <a:t> PETUNJUK PENGERJAAN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membaca</a:t>
            </a:r>
            <a:r>
              <a:rPr lang="en-US" b="1" dirty="0" smtClean="0"/>
              <a:t> PETUNJUK PENGERJAAN TES</a:t>
            </a:r>
            <a:endParaRPr lang="en-US" b="1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3200400" y="5562600"/>
            <a:ext cx="2209800" cy="762000"/>
          </a:xfrm>
          <a:prstGeom prst="wedgeRoundRectCallout">
            <a:avLst>
              <a:gd name="adj1" fmla="val 2283"/>
              <a:gd name="adj2" fmla="val -13288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en-US" b="1" dirty="0" err="1" smtClean="0"/>
              <a:t>Tombol</a:t>
            </a:r>
            <a:r>
              <a:rPr lang="en-US" b="1" dirty="0" smtClean="0"/>
              <a:t> MULAI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memulai</a:t>
            </a:r>
            <a:r>
              <a:rPr lang="en-US" b="1" dirty="0" smtClean="0"/>
              <a:t> TES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304801"/>
            <a:ext cx="769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</a:rPr>
              <a:t>Lanjutkan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membaca</a:t>
            </a:r>
            <a:r>
              <a:rPr lang="en-US" sz="2000" b="1" dirty="0" smtClean="0">
                <a:solidFill>
                  <a:schemeClr val="bg1"/>
                </a:solidFill>
              </a:rPr>
              <a:t> PETUNJUK PENGERJAAN </a:t>
            </a:r>
            <a:r>
              <a:rPr lang="en-US" sz="2000" b="1" dirty="0" err="1" smtClean="0">
                <a:solidFill>
                  <a:schemeClr val="bg1"/>
                </a:solidFill>
              </a:rPr>
              <a:t>sampai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selesai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dengan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klik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tombol</a:t>
            </a:r>
            <a:r>
              <a:rPr lang="en-US" sz="2000" b="1" dirty="0" smtClean="0">
                <a:solidFill>
                  <a:schemeClr val="bg1"/>
                </a:solidFill>
              </a:rPr>
              <a:t> LANJUT!</a:t>
            </a:r>
            <a:endParaRPr lang="id-ID" sz="2000" b="1" dirty="0" smtClean="0">
              <a:solidFill>
                <a:schemeClr val="bg1"/>
              </a:solidFill>
            </a:endParaRPr>
          </a:p>
          <a:p>
            <a:r>
              <a:rPr lang="id-ID" sz="2000" b="1" dirty="0" smtClean="0">
                <a:solidFill>
                  <a:schemeClr val="bg1"/>
                </a:solidFill>
              </a:rPr>
              <a:t>Jika ingin memulai tes, maka pastikan Anda berada pada slide pertama kemudian klik slide show</a:t>
            </a:r>
          </a:p>
          <a:p>
            <a:r>
              <a:rPr lang="id-ID" sz="2000" b="1" dirty="0" smtClean="0">
                <a:solidFill>
                  <a:schemeClr val="bg1"/>
                </a:solidFill>
              </a:rPr>
              <a:t>Akan muncul Security alert, silahkan pilih </a:t>
            </a:r>
            <a:r>
              <a:rPr lang="id-ID" sz="2000" b="1" dirty="0" smtClean="0">
                <a:solidFill>
                  <a:srgbClr val="FFFF00"/>
                </a:solidFill>
              </a:rPr>
              <a:t>Enable this content</a:t>
            </a:r>
          </a:p>
          <a:p>
            <a:pPr>
              <a:buFontTx/>
              <a:buChar char="-"/>
            </a:pPr>
            <a:endParaRPr lang="id-ID" sz="2000" b="1" dirty="0" smtClean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85800" y="3276600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PENGEMBANG &amp; VALIDATOR</a:t>
            </a:r>
            <a:endParaRPr lang="en-US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6553200" y="3276600"/>
            <a:ext cx="1828800" cy="685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PETUNJUK PEMBUATAN TES</a:t>
            </a:r>
            <a:endParaRPr lang="en-US" sz="1600" b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1371600" y="2209800"/>
            <a:ext cx="2743200" cy="762000"/>
          </a:xfrm>
          <a:prstGeom prst="wedgeRoundRectCallout">
            <a:avLst>
              <a:gd name="adj1" fmla="val -40895"/>
              <a:gd name="adj2" fmla="val 82566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melihat</a:t>
            </a:r>
            <a:r>
              <a:rPr lang="en-US" b="1" dirty="0" smtClean="0"/>
              <a:t> </a:t>
            </a:r>
            <a:r>
              <a:rPr lang="en-US" b="1" dirty="0" err="1" smtClean="0"/>
              <a:t>pengembang</a:t>
            </a:r>
            <a:r>
              <a:rPr lang="en-US" b="1" dirty="0" smtClean="0"/>
              <a:t> &amp; </a:t>
            </a:r>
            <a:r>
              <a:rPr lang="en-US" b="1" dirty="0" err="1" smtClean="0"/>
              <a:t>validator</a:t>
            </a:r>
            <a:endParaRPr lang="en-US" b="1" dirty="0"/>
          </a:p>
        </p:txBody>
      </p:sp>
      <p:sp>
        <p:nvSpPr>
          <p:cNvPr id="17" name="Rounded Rectangular Callout 16"/>
          <p:cNvSpPr/>
          <p:nvPr/>
        </p:nvSpPr>
        <p:spPr>
          <a:xfrm>
            <a:off x="4953000" y="2209800"/>
            <a:ext cx="2667000" cy="762000"/>
          </a:xfrm>
          <a:prstGeom prst="wedgeRoundRectCallout">
            <a:avLst>
              <a:gd name="adj1" fmla="val 41092"/>
              <a:gd name="adj2" fmla="val 79088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membaca</a:t>
            </a:r>
            <a:r>
              <a:rPr lang="en-US" b="1" dirty="0" smtClean="0"/>
              <a:t> </a:t>
            </a:r>
            <a:r>
              <a:rPr lang="en-US" b="1" dirty="0" err="1" smtClean="0"/>
              <a:t>petunjuk</a:t>
            </a:r>
            <a:r>
              <a:rPr lang="en-US" b="1" dirty="0" smtClean="0"/>
              <a:t> </a:t>
            </a:r>
            <a:r>
              <a:rPr lang="en-US" b="1" dirty="0" err="1" smtClean="0"/>
              <a:t>pembuatan</a:t>
            </a:r>
            <a:r>
              <a:rPr lang="en-US" b="1" dirty="0" smtClean="0"/>
              <a:t> </a:t>
            </a:r>
            <a:r>
              <a:rPr lang="en-US" b="1" dirty="0" err="1" smtClean="0"/>
              <a:t>tes</a:t>
            </a:r>
            <a:endParaRPr lang="en-US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43400" y="2667000"/>
            <a:ext cx="1371600" cy="457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JAWAB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762000"/>
            <a:ext cx="20574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/>
              <a:t>Masukkan</a:t>
            </a:r>
            <a:r>
              <a:rPr lang="en-US" sz="2000" b="1" dirty="0" smtClean="0"/>
              <a:t> N</a:t>
            </a:r>
            <a:r>
              <a:rPr lang="id-ID" sz="2000" b="1" dirty="0" smtClean="0"/>
              <a:t>ama</a:t>
            </a:r>
            <a:endParaRPr lang="en-US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200400" y="4800600"/>
            <a:ext cx="2057400" cy="53340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PERIKSA NILAI</a:t>
            </a:r>
            <a:endParaRPr lang="en-US" sz="2000" b="1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3657600" y="457200"/>
            <a:ext cx="3200400" cy="838200"/>
          </a:xfrm>
          <a:prstGeom prst="wedgeRoundRectCallout">
            <a:avLst>
              <a:gd name="adj1" fmla="val -79934"/>
              <a:gd name="adj2" fmla="val 9697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id-ID" b="1" dirty="0" smtClean="0"/>
              <a:t>MASUKKAN</a:t>
            </a:r>
            <a:r>
              <a:rPr lang="en-US" b="1" dirty="0" smtClean="0"/>
              <a:t> NAMA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mengetikkan</a:t>
            </a:r>
            <a:r>
              <a:rPr lang="en-US" b="1" dirty="0" smtClean="0"/>
              <a:t> </a:t>
            </a:r>
            <a:r>
              <a:rPr lang="en-US" b="1" dirty="0" err="1" smtClean="0"/>
              <a:t>Nama</a:t>
            </a:r>
            <a:endParaRPr lang="en-US" b="1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3733800" y="3429000"/>
            <a:ext cx="5105400" cy="1066800"/>
          </a:xfrm>
          <a:prstGeom prst="wedgeRoundRectCallout">
            <a:avLst>
              <a:gd name="adj1" fmla="val -31865"/>
              <a:gd name="adj2" fmla="val -7767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</a:t>
            </a:r>
            <a:r>
              <a:rPr lang="en-US" b="1" dirty="0" err="1" smtClean="0"/>
              <a:t>Tombol</a:t>
            </a:r>
            <a:r>
              <a:rPr lang="en-US" b="1" dirty="0" smtClean="0"/>
              <a:t> JAWAB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mengetikkan</a:t>
            </a:r>
            <a:r>
              <a:rPr lang="en-US" b="1" dirty="0" smtClean="0"/>
              <a:t> </a:t>
            </a:r>
            <a:r>
              <a:rPr lang="id-ID" b="1" dirty="0" smtClean="0"/>
              <a:t>jawaban. </a:t>
            </a:r>
            <a:r>
              <a:rPr lang="en-US" b="1" dirty="0" err="1" smtClean="0"/>
              <a:t>Tombol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hilang</a:t>
            </a:r>
            <a:r>
              <a:rPr lang="en-US" b="1" dirty="0" smtClean="0"/>
              <a:t>,  </a:t>
            </a:r>
            <a:r>
              <a:rPr lang="en-US" b="1" dirty="0" err="1" smtClean="0"/>
              <a:t>jadi</a:t>
            </a:r>
            <a:r>
              <a:rPr lang="en-US" b="1" dirty="0" smtClean="0"/>
              <a:t> </a:t>
            </a:r>
            <a:r>
              <a:rPr lang="en-US" b="1" dirty="0" err="1" smtClean="0"/>
              <a:t>pastikan</a:t>
            </a:r>
            <a:r>
              <a:rPr lang="en-US" b="1" dirty="0" smtClean="0"/>
              <a:t> </a:t>
            </a:r>
            <a:r>
              <a:rPr lang="en-US" b="1" dirty="0" err="1" smtClean="0"/>
              <a:t>terjawab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benar</a:t>
            </a:r>
            <a:r>
              <a:rPr lang="en-US" b="1" dirty="0" smtClean="0"/>
              <a:t>!</a:t>
            </a:r>
            <a:endParaRPr lang="en-US" b="1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914400" y="5638800"/>
            <a:ext cx="2209800" cy="762000"/>
          </a:xfrm>
          <a:prstGeom prst="wedgeRoundRectCallout">
            <a:avLst>
              <a:gd name="adj1" fmla="val 52960"/>
              <a:gd name="adj2" fmla="val -9791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Klik</a:t>
            </a:r>
            <a:r>
              <a:rPr lang="en-US" b="1" dirty="0" smtClean="0"/>
              <a:t> PERIKSA NILAI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melihat</a:t>
            </a:r>
            <a:r>
              <a:rPr lang="en-US" b="1" dirty="0" smtClean="0"/>
              <a:t> </a:t>
            </a:r>
            <a:r>
              <a:rPr lang="en-US" b="1" dirty="0" err="1" smtClean="0"/>
              <a:t>Hasil</a:t>
            </a:r>
            <a:endParaRPr lang="en-US" b="1" dirty="0"/>
          </a:p>
        </p:txBody>
      </p:sp>
      <p:sp>
        <p:nvSpPr>
          <p:cNvPr id="12" name="Right Arrow 11">
            <a:hlinkClick r:id="rId2" action="ppaction://hlinksldjump"/>
          </p:cNvPr>
          <p:cNvSpPr/>
          <p:nvPr/>
        </p:nvSpPr>
        <p:spPr>
          <a:xfrm>
            <a:off x="7315200" y="5943600"/>
            <a:ext cx="1371600" cy="685800"/>
          </a:xfrm>
          <a:prstGeom prst="rightArrow">
            <a:avLst/>
          </a:prstGeom>
          <a:solidFill>
            <a:srgbClr val="FFFF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LANJUT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270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annur</dc:creator>
  <cp:lastModifiedBy>Win 7</cp:lastModifiedBy>
  <cp:revision>76</cp:revision>
  <dcterms:created xsi:type="dcterms:W3CDTF">2013-03-24T12:44:31Z</dcterms:created>
  <dcterms:modified xsi:type="dcterms:W3CDTF">2017-04-20T22:16:10Z</dcterms:modified>
</cp:coreProperties>
</file>