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4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5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4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3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7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9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70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2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9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4D35F-1CC6-44CC-B284-3753518AE979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B8C7F-266A-431A-B2B4-106FF972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5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05000"/>
            <a:ext cx="7772400" cy="147002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1600" b="1" dirty="0" smtClean="0">
                <a:latin typeface="Felix Titling" pitchFamily="82" charset="0"/>
              </a:rPr>
              <a:t>MASTER  PLAN  OF  KELURAHAN/KECAMATAN  SERENGAN</a:t>
            </a:r>
            <a:br>
              <a:rPr lang="en-US" sz="1600" b="1" dirty="0" smtClean="0">
                <a:latin typeface="Felix Titling" pitchFamily="82" charset="0"/>
              </a:rPr>
            </a:br>
            <a:r>
              <a:rPr lang="en-US" sz="1800" b="1" dirty="0" smtClean="0">
                <a:latin typeface="Felix Titling" pitchFamily="82" charset="0"/>
              </a:rPr>
              <a:t>KAMPUNG BLANGKON SEBAGAI WAHANA WISATA TRADISI &amp;</a:t>
            </a:r>
            <a:br>
              <a:rPr lang="en-US" sz="1800" b="1" dirty="0" smtClean="0">
                <a:latin typeface="Felix Titling" pitchFamily="82" charset="0"/>
              </a:rPr>
            </a:br>
            <a:r>
              <a:rPr lang="en-US" sz="1800" b="1" dirty="0" smtClean="0">
                <a:latin typeface="Felix Titling" pitchFamily="82" charset="0"/>
              </a:rPr>
              <a:t>EDUKASI BERBASIS POTENSI KELOKALAN</a:t>
            </a:r>
            <a:endParaRPr lang="en-US" sz="1600" b="1" dirty="0">
              <a:latin typeface="Felix Titling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Titik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/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fokus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penataan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kawasan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sentra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industri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blangkon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rumahan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menjadi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STIMULAN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penyelamatan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pengembangan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kesinambungan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dinamika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ekonomi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berbasis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potensi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kelokalan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sosial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Footlight MT Light" pitchFamily="18" charset="0"/>
              </a:rPr>
              <a:t>budaya</a:t>
            </a:r>
            <a:r>
              <a:rPr lang="en-US" sz="1600" dirty="0" smtClean="0">
                <a:solidFill>
                  <a:schemeClr val="tx1"/>
                </a:solidFill>
                <a:latin typeface="Footlight MT Light" pitchFamily="18" charset="0"/>
              </a:rPr>
              <a:t>)</a:t>
            </a:r>
            <a:endParaRPr lang="en-US" sz="1600" dirty="0">
              <a:solidFill>
                <a:schemeClr val="tx1"/>
              </a:solidFill>
              <a:latin typeface="Footlight MT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9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54668"/>
            <a:ext cx="80010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Felix Titling" pitchFamily="82" charset="0"/>
              </a:rPr>
              <a:t>E s e n s i</a:t>
            </a:r>
            <a:endParaRPr lang="en-US" b="1" dirty="0">
              <a:latin typeface="Felix Titling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06758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400" b="1" dirty="0" err="1" smtClean="0">
                <a:latin typeface="Footlight MT Light" pitchFamily="18" charset="0"/>
              </a:rPr>
              <a:t>Penataan</a:t>
            </a:r>
            <a:r>
              <a:rPr lang="en-US" sz="1400" b="1" dirty="0" smtClean="0">
                <a:latin typeface="Footlight MT Light" pitchFamily="18" charset="0"/>
              </a:rPr>
              <a:t> Sentra </a:t>
            </a:r>
            <a:r>
              <a:rPr lang="en-US" sz="1400" b="1" dirty="0" err="1" smtClean="0">
                <a:latin typeface="Footlight MT Light" pitchFamily="18" charset="0"/>
              </a:rPr>
              <a:t>Industri</a:t>
            </a:r>
            <a:r>
              <a:rPr lang="en-US" sz="1400" b="1" dirty="0" smtClean="0">
                <a:latin typeface="Footlight MT Light" pitchFamily="18" charset="0"/>
              </a:rPr>
              <a:t> </a:t>
            </a:r>
            <a:r>
              <a:rPr lang="en-US" sz="1400" b="1" dirty="0" err="1" smtClean="0">
                <a:latin typeface="Footlight MT Light" pitchFamily="18" charset="0"/>
              </a:rPr>
              <a:t>Blangkon</a:t>
            </a:r>
            <a:r>
              <a:rPr lang="en-US" sz="1400" b="1" dirty="0" smtClean="0">
                <a:latin typeface="Footlight MT Light" pitchFamily="18" charset="0"/>
              </a:rPr>
              <a:t> </a:t>
            </a:r>
            <a:r>
              <a:rPr lang="en-US" sz="1400" b="1" dirty="0" err="1" smtClean="0">
                <a:latin typeface="Footlight MT Light" pitchFamily="18" charset="0"/>
              </a:rPr>
              <a:t>Rumahan</a:t>
            </a:r>
            <a:r>
              <a:rPr lang="en-US" sz="1400" b="1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sebagai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b="1" dirty="0" err="1" smtClean="0">
                <a:latin typeface="Footlight MT Light" pitchFamily="18" charset="0"/>
              </a:rPr>
              <a:t>ruh</a:t>
            </a:r>
            <a:r>
              <a:rPr lang="en-US" sz="1400" b="1" dirty="0" smtClean="0">
                <a:latin typeface="Footlight MT Light" pitchFamily="18" charset="0"/>
              </a:rPr>
              <a:t>/</a:t>
            </a:r>
            <a:r>
              <a:rPr lang="en-US" sz="1400" b="1" dirty="0" err="1" smtClean="0">
                <a:latin typeface="Footlight MT Light" pitchFamily="18" charset="0"/>
              </a:rPr>
              <a:t>stimulan</a:t>
            </a:r>
            <a:r>
              <a:rPr lang="en-US" sz="1400" b="1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tumbuh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kembang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dinamika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ekonomi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berbasis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b="1" dirty="0" err="1" smtClean="0">
                <a:latin typeface="Footlight MT Light" pitchFamily="18" charset="0"/>
              </a:rPr>
              <a:t>wisata</a:t>
            </a:r>
            <a:r>
              <a:rPr lang="en-US" sz="1400" b="1" dirty="0" smtClean="0">
                <a:latin typeface="Footlight MT Light" pitchFamily="18" charset="0"/>
              </a:rPr>
              <a:t>, </a:t>
            </a:r>
            <a:r>
              <a:rPr lang="en-US" sz="1400" b="1" dirty="0" err="1" smtClean="0">
                <a:latin typeface="Footlight MT Light" pitchFamily="18" charset="0"/>
              </a:rPr>
              <a:t>budaya</a:t>
            </a:r>
            <a:r>
              <a:rPr lang="en-US" sz="1400" b="1" dirty="0" smtClean="0">
                <a:latin typeface="Footlight MT Light" pitchFamily="18" charset="0"/>
              </a:rPr>
              <a:t>, </a:t>
            </a:r>
            <a:r>
              <a:rPr lang="en-US" sz="1400" b="1" dirty="0" err="1" smtClean="0">
                <a:latin typeface="Footlight MT Light" pitchFamily="18" charset="0"/>
              </a:rPr>
              <a:t>edukasi</a:t>
            </a:r>
            <a:r>
              <a:rPr lang="en-US" sz="1400" b="1" dirty="0" smtClean="0">
                <a:latin typeface="Footlight MT Light" pitchFamily="18" charset="0"/>
              </a:rPr>
              <a:t> </a:t>
            </a:r>
            <a:r>
              <a:rPr lang="en-US" sz="1400" b="1" dirty="0" err="1" smtClean="0">
                <a:latin typeface="Footlight MT Light" pitchFamily="18" charset="0"/>
              </a:rPr>
              <a:t>kelokalan</a:t>
            </a:r>
            <a:r>
              <a:rPr lang="en-US" sz="1400" b="1" dirty="0">
                <a:latin typeface="Footlight MT Light" pitchFamily="18" charset="0"/>
              </a:rPr>
              <a:t> </a:t>
            </a:r>
            <a:r>
              <a:rPr lang="en-US" sz="1400" dirty="0" smtClean="0">
                <a:latin typeface="Footlight MT Light" pitchFamily="18" charset="0"/>
              </a:rPr>
              <a:t>(</a:t>
            </a:r>
            <a:r>
              <a:rPr lang="en-US" sz="1400" dirty="0" err="1" smtClean="0">
                <a:latin typeface="Footlight MT Light" pitchFamily="18" charset="0"/>
              </a:rPr>
              <a:t>fokus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lokasi</a:t>
            </a:r>
            <a:r>
              <a:rPr lang="en-US" sz="1400" dirty="0" smtClean="0">
                <a:latin typeface="Footlight MT Light" pitchFamily="18" charset="0"/>
              </a:rPr>
              <a:t>, </a:t>
            </a:r>
            <a:r>
              <a:rPr lang="en-US" sz="1400" dirty="0" err="1" smtClean="0">
                <a:latin typeface="Footlight MT Light" pitchFamily="18" charset="0"/>
              </a:rPr>
              <a:t>kelurahan</a:t>
            </a:r>
            <a:r>
              <a:rPr lang="en-US" sz="1400" dirty="0" smtClean="0">
                <a:latin typeface="Footlight MT Light" pitchFamily="18" charset="0"/>
              </a:rPr>
              <a:t>, </a:t>
            </a:r>
            <a:r>
              <a:rPr lang="en-US" sz="1400" dirty="0" err="1" smtClean="0">
                <a:latin typeface="Footlight MT Light" pitchFamily="18" charset="0"/>
              </a:rPr>
              <a:t>kecamatan</a:t>
            </a:r>
            <a:r>
              <a:rPr lang="en-US" sz="1400" dirty="0" smtClean="0">
                <a:latin typeface="Footlight MT Light" pitchFamily="18" charset="0"/>
              </a:rPr>
              <a:t>, </a:t>
            </a:r>
            <a:r>
              <a:rPr lang="en-US" sz="1400" dirty="0" err="1" smtClean="0">
                <a:latin typeface="Footlight MT Light" pitchFamily="18" charset="0"/>
              </a:rPr>
              <a:t>kota</a:t>
            </a:r>
            <a:r>
              <a:rPr lang="en-US" sz="1400" dirty="0" smtClean="0">
                <a:latin typeface="Footlight MT Light" pitchFamily="18" charset="0"/>
              </a:rPr>
              <a:t>)</a:t>
            </a:r>
            <a:endParaRPr lang="en-US" sz="1400" b="1" dirty="0">
              <a:latin typeface="Footlight MT Light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961382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600" b="1" dirty="0" err="1" smtClean="0">
                <a:latin typeface="Footlight MT Light" pitchFamily="18" charset="0"/>
              </a:rPr>
              <a:t>Penataan</a:t>
            </a:r>
            <a:r>
              <a:rPr lang="en-US" sz="1600" b="1" dirty="0" smtClean="0">
                <a:latin typeface="Footlight MT Light" pitchFamily="18" charset="0"/>
              </a:rPr>
              <a:t> Sentra </a:t>
            </a:r>
            <a:r>
              <a:rPr lang="en-US" sz="1600" b="1" dirty="0" err="1" smtClean="0">
                <a:latin typeface="Footlight MT Light" pitchFamily="18" charset="0"/>
              </a:rPr>
              <a:t>Industri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Blangkon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Rumahan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sebagai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wahana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interaksi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potensi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lokal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dengan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masyarakat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smtClean="0">
                <a:latin typeface="Footlight MT Light" pitchFamily="18" charset="0"/>
              </a:rPr>
              <a:t>yang </a:t>
            </a:r>
            <a:r>
              <a:rPr lang="en-US" sz="1600" dirty="0" err="1" smtClean="0">
                <a:latin typeface="Footlight MT Light" pitchFamily="18" charset="0"/>
              </a:rPr>
              <a:t>diharapkan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membangun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komunikasi</a:t>
            </a:r>
            <a:r>
              <a:rPr lang="en-US" sz="1600" b="1" dirty="0" smtClean="0">
                <a:latin typeface="Footlight MT Light" pitchFamily="18" charset="0"/>
              </a:rPr>
              <a:t>, </a:t>
            </a:r>
            <a:r>
              <a:rPr lang="en-US" sz="1600" b="1" dirty="0" err="1" smtClean="0">
                <a:latin typeface="Footlight MT Light" pitchFamily="18" charset="0"/>
              </a:rPr>
              <a:t>persepsi</a:t>
            </a:r>
            <a:r>
              <a:rPr lang="en-US" sz="1600" b="1" dirty="0" smtClean="0">
                <a:latin typeface="Footlight MT Light" pitchFamily="18" charset="0"/>
              </a:rPr>
              <a:t> &amp; </a:t>
            </a:r>
            <a:r>
              <a:rPr lang="en-US" sz="1600" b="1" dirty="0" err="1" smtClean="0">
                <a:latin typeface="Footlight MT Light" pitchFamily="18" charset="0"/>
              </a:rPr>
              <a:t>apresiasi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kegiatan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dan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produknya</a:t>
            </a:r>
            <a:r>
              <a:rPr lang="en-US" sz="1600" dirty="0" smtClean="0">
                <a:latin typeface="Footlight MT Light" pitchFamily="18" charset="0"/>
              </a:rPr>
              <a:t> yang </a:t>
            </a:r>
            <a:r>
              <a:rPr lang="en-US" sz="1600" dirty="0" err="1" smtClean="0">
                <a:latin typeface="Footlight MT Light" pitchFamily="18" charset="0"/>
              </a:rPr>
              <a:t>berbasis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potensi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lokal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dengan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harapan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adanya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tindak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lanjut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dalam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berbagai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manifestasi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dan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kepentingan</a:t>
            </a:r>
            <a:r>
              <a:rPr lang="en-US" sz="1600" dirty="0" smtClean="0">
                <a:latin typeface="Footlight MT Light" pitchFamily="18" charset="0"/>
              </a:rPr>
              <a:t>.</a:t>
            </a:r>
            <a:endParaRPr lang="en-US" sz="1600" b="1" dirty="0">
              <a:latin typeface="Footlight MT Ligh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256782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600" b="1" dirty="0" err="1" smtClean="0">
                <a:latin typeface="Footlight MT Light" pitchFamily="18" charset="0"/>
              </a:rPr>
              <a:t>Kawasan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Inti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Penataan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sentra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industri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blangkon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rumahan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merupakan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wahana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untuk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promosi</a:t>
            </a:r>
            <a:r>
              <a:rPr lang="en-US" sz="1600" b="1" dirty="0" smtClean="0">
                <a:latin typeface="Footlight MT Light" pitchFamily="18" charset="0"/>
              </a:rPr>
              <a:t> &amp; </a:t>
            </a:r>
            <a:r>
              <a:rPr lang="en-US" sz="1600" b="1" dirty="0" err="1" smtClean="0">
                <a:latin typeface="Footlight MT Light" pitchFamily="18" charset="0"/>
              </a:rPr>
              <a:t>pemasaran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potensi</a:t>
            </a:r>
            <a:r>
              <a:rPr lang="en-US" sz="1600" dirty="0" smtClean="0">
                <a:latin typeface="Footlight MT Light" pitchFamily="18" charset="0"/>
              </a:rPr>
              <a:t> &amp; </a:t>
            </a:r>
            <a:r>
              <a:rPr lang="en-US" sz="1600" dirty="0" err="1" smtClean="0">
                <a:latin typeface="Footlight MT Light" pitchFamily="18" charset="0"/>
              </a:rPr>
              <a:t>produk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berbasis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potensi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kelokalan</a:t>
            </a:r>
            <a:r>
              <a:rPr lang="en-US" sz="1600" dirty="0" smtClean="0">
                <a:latin typeface="Footlight MT Light" pitchFamily="18" charset="0"/>
              </a:rPr>
              <a:t> yang </a:t>
            </a:r>
            <a:r>
              <a:rPr lang="en-US" sz="1600" dirty="0" err="1" smtClean="0">
                <a:latin typeface="Footlight MT Light" pitchFamily="18" charset="0"/>
              </a:rPr>
              <a:t>berada</a:t>
            </a:r>
            <a:r>
              <a:rPr lang="en-US" sz="1600" dirty="0" smtClean="0">
                <a:latin typeface="Footlight MT Light" pitchFamily="18" charset="0"/>
              </a:rPr>
              <a:t> di </a:t>
            </a:r>
            <a:r>
              <a:rPr lang="en-US" sz="1600" b="1" dirty="0" err="1" smtClean="0">
                <a:latin typeface="Footlight MT Light" pitchFamily="18" charset="0"/>
              </a:rPr>
              <a:t>kawasan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pelingkupnya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smtClean="0">
                <a:latin typeface="Footlight MT Light" pitchFamily="18" charset="0"/>
              </a:rPr>
              <a:t>(</a:t>
            </a:r>
            <a:r>
              <a:rPr lang="en-US" sz="1600" dirty="0" err="1" smtClean="0">
                <a:latin typeface="Footlight MT Light" pitchFamily="18" charset="0"/>
              </a:rPr>
              <a:t>lingkungan</a:t>
            </a:r>
            <a:r>
              <a:rPr lang="en-US" sz="1600" dirty="0" smtClean="0">
                <a:latin typeface="Footlight MT Light" pitchFamily="18" charset="0"/>
              </a:rPr>
              <a:t>, </a:t>
            </a:r>
            <a:r>
              <a:rPr lang="en-US" sz="1600" dirty="0" err="1" smtClean="0">
                <a:latin typeface="Footlight MT Light" pitchFamily="18" charset="0"/>
              </a:rPr>
              <a:t>kelurahan</a:t>
            </a:r>
            <a:r>
              <a:rPr lang="en-US" sz="1600" dirty="0" smtClean="0">
                <a:latin typeface="Footlight MT Light" pitchFamily="18" charset="0"/>
              </a:rPr>
              <a:t>, </a:t>
            </a:r>
            <a:r>
              <a:rPr lang="en-US" sz="1600" dirty="0" err="1" smtClean="0">
                <a:latin typeface="Footlight MT Light" pitchFamily="18" charset="0"/>
              </a:rPr>
              <a:t>kecamatan</a:t>
            </a:r>
            <a:r>
              <a:rPr lang="en-US" sz="1600" dirty="0" smtClean="0">
                <a:latin typeface="Footlight MT Light" pitchFamily="18" charset="0"/>
              </a:rPr>
              <a:t>, </a:t>
            </a:r>
            <a:r>
              <a:rPr lang="en-US" sz="1600" dirty="0" err="1" smtClean="0">
                <a:latin typeface="Footlight MT Light" pitchFamily="18" charset="0"/>
              </a:rPr>
              <a:t>kota</a:t>
            </a:r>
            <a:r>
              <a:rPr lang="en-US" sz="1600" dirty="0">
                <a:latin typeface="Footlight MT Light" pitchFamily="18" charset="0"/>
              </a:rPr>
              <a:t>)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sebagai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suatu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upaya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penyelamatan</a:t>
            </a:r>
            <a:r>
              <a:rPr lang="en-US" sz="1600" b="1" dirty="0" smtClean="0">
                <a:latin typeface="Footlight MT Light" pitchFamily="18" charset="0"/>
              </a:rPr>
              <a:t>, </a:t>
            </a:r>
            <a:r>
              <a:rPr lang="en-US" sz="1600" b="1" dirty="0" err="1" smtClean="0">
                <a:latin typeface="Footlight MT Light" pitchFamily="18" charset="0"/>
              </a:rPr>
              <a:t>penyehatan</a:t>
            </a:r>
            <a:r>
              <a:rPr lang="en-US" sz="1600" b="1" dirty="0" smtClean="0">
                <a:latin typeface="Footlight MT Light" pitchFamily="18" charset="0"/>
              </a:rPr>
              <a:t>, </a:t>
            </a:r>
            <a:r>
              <a:rPr lang="en-US" sz="1600" b="1" dirty="0" err="1" smtClean="0">
                <a:latin typeface="Footlight MT Light" pitchFamily="18" charset="0"/>
              </a:rPr>
              <a:t>penumbuhan</a:t>
            </a:r>
            <a:r>
              <a:rPr lang="en-US" sz="1600" b="1" dirty="0" smtClean="0">
                <a:latin typeface="Footlight MT Light" pitchFamily="18" charset="0"/>
              </a:rPr>
              <a:t>, </a:t>
            </a:r>
            <a:r>
              <a:rPr lang="en-US" sz="1600" b="1" dirty="0" err="1" smtClean="0">
                <a:latin typeface="Footlight MT Light" pitchFamily="18" charset="0"/>
              </a:rPr>
              <a:t>pengembangan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keberdayan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ekonomi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akar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b="1" dirty="0" err="1" smtClean="0">
                <a:latin typeface="Footlight MT Light" pitchFamily="18" charset="0"/>
              </a:rPr>
              <a:t>rumput</a:t>
            </a:r>
            <a:r>
              <a:rPr lang="en-US" sz="1600" b="1" dirty="0" smtClean="0">
                <a:latin typeface="Footlight MT Light" pitchFamily="18" charset="0"/>
              </a:rPr>
              <a:t>.</a:t>
            </a:r>
            <a:endParaRPr lang="en-US" sz="1600" b="1" dirty="0">
              <a:latin typeface="Footlight MT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35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716280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Felix Titling" pitchFamily="82" charset="0"/>
              </a:rPr>
              <a:t>Manifestasi</a:t>
            </a:r>
            <a:r>
              <a:rPr lang="en-US" sz="1600" b="1" dirty="0" smtClean="0">
                <a:latin typeface="Felix Titling" pitchFamily="82" charset="0"/>
              </a:rPr>
              <a:t>  &amp;  </a:t>
            </a:r>
            <a:r>
              <a:rPr lang="en-US" sz="1600" b="1" dirty="0" err="1" smtClean="0">
                <a:latin typeface="Felix Titling" pitchFamily="82" charset="0"/>
              </a:rPr>
              <a:t>konsekuensi</a:t>
            </a:r>
            <a:endParaRPr lang="en-US" sz="1600" b="1" dirty="0">
              <a:latin typeface="Felix Titling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167640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Footlight MT Light" pitchFamily="18" charset="0"/>
              </a:rPr>
              <a:t>A.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b="1" dirty="0" smtClean="0">
                <a:latin typeface="Footlight MT Light" pitchFamily="18" charset="0"/>
              </a:rPr>
              <a:t>KOMPONEN INTI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9050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Footlight MT Light" pitchFamily="18" charset="0"/>
              </a:rPr>
              <a:t>Fokus</a:t>
            </a:r>
            <a:r>
              <a:rPr lang="en-US" sz="1600" dirty="0" smtClean="0">
                <a:latin typeface="Footlight MT Light" pitchFamily="18" charset="0"/>
              </a:rPr>
              <a:t>/</a:t>
            </a:r>
            <a:r>
              <a:rPr lang="en-US" sz="1600" dirty="0" err="1" smtClean="0">
                <a:latin typeface="Footlight MT Light" pitchFamily="18" charset="0"/>
              </a:rPr>
              <a:t>sentra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Industri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Blangkon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Rumahan</a:t>
            </a:r>
            <a:r>
              <a:rPr lang="en-US" sz="1600" dirty="0" smtClean="0">
                <a:latin typeface="Footlight MT Light" pitchFamily="18" charset="0"/>
              </a:rPr>
              <a:t> : </a:t>
            </a:r>
            <a:r>
              <a:rPr lang="en-US" sz="1600" b="1" dirty="0" err="1" smtClean="0">
                <a:latin typeface="Footlight MT Light" pitchFamily="18" charset="0"/>
              </a:rPr>
              <a:t>bentuk,dimensi</a:t>
            </a:r>
            <a:r>
              <a:rPr lang="en-US" sz="1600" b="1" dirty="0" smtClean="0">
                <a:latin typeface="Footlight MT Light" pitchFamily="18" charset="0"/>
              </a:rPr>
              <a:t> unit </a:t>
            </a:r>
            <a:r>
              <a:rPr lang="en-US" sz="1600" b="1" dirty="0" err="1" smtClean="0">
                <a:latin typeface="Footlight MT Light" pitchFamily="18" charset="0"/>
              </a:rPr>
              <a:t>hunian</a:t>
            </a:r>
            <a:r>
              <a:rPr lang="en-US" sz="1600" b="1" dirty="0" smtClean="0">
                <a:latin typeface="Footlight MT Light" pitchFamily="18" charset="0"/>
              </a:rPr>
              <a:t> </a:t>
            </a:r>
            <a:r>
              <a:rPr lang="en-US" sz="1600" dirty="0" smtClean="0">
                <a:latin typeface="Footlight MT Light" pitchFamily="18" charset="0"/>
              </a:rPr>
              <a:t>yang </a:t>
            </a:r>
            <a:r>
              <a:rPr lang="en-US" sz="1600" dirty="0" err="1" smtClean="0">
                <a:latin typeface="Footlight MT Light" pitchFamily="18" charset="0"/>
              </a:rPr>
              <a:t>digunakan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untuk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aktivitas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produksi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komoditi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743200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Footlight MT Light" pitchFamily="18" charset="0"/>
              </a:rPr>
              <a:t>B. KOMPONEN PENDUKUNG INTERNAL</a:t>
            </a:r>
            <a:endParaRPr lang="en-US" sz="1600" b="1" dirty="0">
              <a:latin typeface="Footlight MT Light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1800" y="30480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1. </a:t>
            </a:r>
            <a:r>
              <a:rPr lang="en-US" sz="1600" dirty="0" err="1" smtClean="0">
                <a:latin typeface="Footlight MT Light" pitchFamily="18" charset="0"/>
              </a:rPr>
              <a:t>Jalur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Sirkulasi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kawasan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fokus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800" y="33528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Footlight MT Light" pitchFamily="18" charset="0"/>
              </a:rPr>
              <a:t>2</a:t>
            </a:r>
            <a:r>
              <a:rPr lang="en-US" sz="1600" dirty="0" smtClean="0">
                <a:latin typeface="Footlight MT Light" pitchFamily="18" charset="0"/>
              </a:rPr>
              <a:t>. </a:t>
            </a:r>
            <a:r>
              <a:rPr lang="en-US" sz="1600" dirty="0">
                <a:latin typeface="Footlight MT Light" pitchFamily="18" charset="0"/>
              </a:rPr>
              <a:t>S</a:t>
            </a:r>
            <a:r>
              <a:rPr lang="en-US" sz="1600" dirty="0" smtClean="0">
                <a:latin typeface="Footlight MT Light" pitchFamily="18" charset="0"/>
              </a:rPr>
              <a:t>treet Wall Exposition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581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3. </a:t>
            </a:r>
            <a:r>
              <a:rPr lang="en-US" sz="1600" dirty="0" err="1" smtClean="0">
                <a:latin typeface="Footlight MT Light" pitchFamily="18" charset="0"/>
              </a:rPr>
              <a:t>Wahana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Pameran</a:t>
            </a:r>
            <a:r>
              <a:rPr lang="en-US" sz="1600" dirty="0" smtClean="0">
                <a:latin typeface="Footlight MT Light" pitchFamily="18" charset="0"/>
              </a:rPr>
              <a:t> &amp; Workshop </a:t>
            </a:r>
            <a:r>
              <a:rPr lang="en-US" sz="1600" dirty="0" err="1" smtClean="0">
                <a:latin typeface="Footlight MT Light" pitchFamily="18" charset="0"/>
              </a:rPr>
              <a:t>produk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seni</a:t>
            </a:r>
            <a:r>
              <a:rPr lang="en-US" sz="1600" dirty="0" smtClean="0">
                <a:latin typeface="Footlight MT Light" pitchFamily="18" charset="0"/>
              </a:rPr>
              <a:t>  </a:t>
            </a:r>
            <a:r>
              <a:rPr lang="en-US" sz="1600" dirty="0" err="1" smtClean="0">
                <a:latin typeface="Footlight MT Light" pitchFamily="18" charset="0"/>
              </a:rPr>
              <a:t>tradisi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38862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4. </a:t>
            </a:r>
            <a:r>
              <a:rPr lang="en-US" sz="1600" dirty="0" err="1" smtClean="0">
                <a:latin typeface="Footlight MT Light" pitchFamily="18" charset="0"/>
              </a:rPr>
              <a:t>Perpustakaan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spesifik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4495800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Footlight MT Light" pitchFamily="18" charset="0"/>
              </a:rPr>
              <a:t>C. KOMPONEN PENDUKUNG ESKTERNAL</a:t>
            </a:r>
            <a:endParaRPr lang="en-US" sz="1600" b="1" dirty="0">
              <a:latin typeface="Footlight MT Light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800" y="4800600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1. </a:t>
            </a:r>
            <a:r>
              <a:rPr lang="en-US" sz="1600" dirty="0" err="1" smtClean="0">
                <a:latin typeface="Footlight MT Light" pitchFamily="18" charset="0"/>
              </a:rPr>
              <a:t>Jalur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sirkulasi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terdekat</a:t>
            </a:r>
            <a:r>
              <a:rPr lang="en-US" sz="1600" dirty="0" smtClean="0">
                <a:latin typeface="Footlight MT Light" pitchFamily="18" charset="0"/>
              </a:rPr>
              <a:t> &amp; </a:t>
            </a:r>
            <a:r>
              <a:rPr lang="en-US" sz="1600" dirty="0" err="1" smtClean="0">
                <a:latin typeface="Footlight MT Light" pitchFamily="18" charset="0"/>
              </a:rPr>
              <a:t>berikutnya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5181600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2. </a:t>
            </a:r>
            <a:r>
              <a:rPr lang="en-US" sz="1600" dirty="0" err="1" smtClean="0">
                <a:latin typeface="Footlight MT Light" pitchFamily="18" charset="0"/>
              </a:rPr>
              <a:t>Eksisting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sentra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industri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sekelas</a:t>
            </a:r>
            <a:r>
              <a:rPr lang="en-US" sz="1600" dirty="0" smtClean="0">
                <a:latin typeface="Footlight MT Light" pitchFamily="18" charset="0"/>
              </a:rPr>
              <a:t>, </a:t>
            </a:r>
            <a:r>
              <a:rPr lang="en-US" sz="1600" dirty="0" err="1" smtClean="0">
                <a:latin typeface="Footlight MT Light" pitchFamily="18" charset="0"/>
              </a:rPr>
              <a:t>diatasnya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dengan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berbagai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produk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3000" y="5562600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3. </a:t>
            </a:r>
            <a:r>
              <a:rPr lang="en-US" sz="1600" dirty="0" err="1" smtClean="0">
                <a:latin typeface="Footlight MT Light" pitchFamily="18" charset="0"/>
              </a:rPr>
              <a:t>Dinamika</a:t>
            </a:r>
            <a:r>
              <a:rPr lang="en-US" sz="1600" dirty="0" smtClean="0">
                <a:latin typeface="Footlight MT Light" pitchFamily="18" charset="0"/>
              </a:rPr>
              <a:t>/</a:t>
            </a:r>
            <a:r>
              <a:rPr lang="en-US" sz="1600" dirty="0" err="1" smtClean="0">
                <a:latin typeface="Footlight MT Light" pitchFamily="18" charset="0"/>
              </a:rPr>
              <a:t>tumbuh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kembang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seni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tradisi</a:t>
            </a:r>
            <a:r>
              <a:rPr lang="en-US" sz="1600" dirty="0" smtClean="0">
                <a:latin typeface="Footlight MT Light" pitchFamily="18" charset="0"/>
              </a:rPr>
              <a:t> &amp; </a:t>
            </a:r>
            <a:r>
              <a:rPr lang="en-US" sz="1600" dirty="0" err="1" smtClean="0">
                <a:latin typeface="Footlight MT Light" pitchFamily="18" charset="0"/>
              </a:rPr>
              <a:t>produk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komoditi</a:t>
            </a:r>
            <a:r>
              <a:rPr lang="en-US" sz="1600" dirty="0" smtClean="0">
                <a:latin typeface="Footlight MT Light" pitchFamily="18" charset="0"/>
              </a:rPr>
              <a:t> yang </a:t>
            </a:r>
            <a:r>
              <a:rPr lang="en-US" sz="1600" dirty="0" err="1" smtClean="0">
                <a:latin typeface="Footlight MT Light" pitchFamily="18" charset="0"/>
              </a:rPr>
              <a:t>menyertai</a:t>
            </a:r>
            <a:endParaRPr lang="en-US" sz="1600" dirty="0">
              <a:latin typeface="Footlight MT Light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066800" y="1676400"/>
            <a:ext cx="716280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66800" y="2590800"/>
            <a:ext cx="7162800" cy="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4343400"/>
            <a:ext cx="7162800" cy="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14400" y="6096000"/>
            <a:ext cx="7162800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75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457200"/>
            <a:ext cx="723900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Felix Titling" pitchFamily="82" charset="0"/>
              </a:rPr>
              <a:t>MANIFESTASI  TINDAKAN   ZONING</a:t>
            </a:r>
            <a:endParaRPr lang="en-US" sz="1600" b="1" dirty="0">
              <a:latin typeface="Felix Titling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Felix Titling" pitchFamily="82" charset="0"/>
              </a:rPr>
              <a:t>UNIT SENTRA INDUSTRI BLANGKON RUMAHAN </a:t>
            </a:r>
            <a:endParaRPr lang="en-US" sz="1400" dirty="0">
              <a:latin typeface="Felix Titling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14900" y="1066800"/>
            <a:ext cx="323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RENOVASI/PEMBENAHAN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1302603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- </a:t>
            </a:r>
            <a:r>
              <a:rPr lang="en-US" sz="1600" dirty="0" err="1" smtClean="0">
                <a:latin typeface="Footlight MT Light" pitchFamily="18" charset="0"/>
              </a:rPr>
              <a:t>Layak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aktivitas</a:t>
            </a:r>
            <a:endParaRPr lang="en-US" sz="1600" dirty="0" smtClean="0">
              <a:latin typeface="Footlight MT Light" pitchFamily="18" charset="0"/>
            </a:endParaRP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-</a:t>
            </a:r>
            <a:r>
              <a:rPr lang="en-US" sz="1600" dirty="0" err="1" smtClean="0">
                <a:latin typeface="Footlight MT Light" pitchFamily="18" charset="0"/>
              </a:rPr>
              <a:t>Layak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pandang</a:t>
            </a:r>
            <a:endParaRPr lang="en-US" sz="1600" dirty="0" smtClean="0">
              <a:latin typeface="Footlight MT Light" pitchFamily="18" charset="0"/>
            </a:endParaRP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- </a:t>
            </a:r>
            <a:r>
              <a:rPr lang="en-US" sz="1600" dirty="0" err="1" smtClean="0">
                <a:latin typeface="Footlight MT Light" pitchFamily="18" charset="0"/>
              </a:rPr>
              <a:t>Layak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interaksi</a:t>
            </a:r>
            <a:r>
              <a:rPr lang="en-US" sz="1600" dirty="0" smtClean="0">
                <a:latin typeface="Footlight MT Light" pitchFamily="18" charset="0"/>
              </a:rPr>
              <a:t>/</a:t>
            </a:r>
            <a:r>
              <a:rPr lang="en-US" sz="1600" dirty="0" err="1" smtClean="0">
                <a:latin typeface="Footlight MT Light" pitchFamily="18" charset="0"/>
              </a:rPr>
              <a:t>penikmatan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1242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RUANG/ZONA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TRANSISI/KONEKTOR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9700" y="2438400"/>
            <a:ext cx="278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PENGADAAN/PEMBENAHAN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2667000"/>
            <a:ext cx="3886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en-US" sz="1600" dirty="0" err="1" smtClean="0">
                <a:latin typeface="Footlight MT Light" pitchFamily="18" charset="0"/>
              </a:rPr>
              <a:t>Perapian</a:t>
            </a:r>
            <a:r>
              <a:rPr lang="en-US" sz="1600" dirty="0" smtClean="0">
                <a:latin typeface="Footlight MT Light" pitchFamily="18" charset="0"/>
              </a:rPr>
              <a:t> gang :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-</a:t>
            </a:r>
            <a:r>
              <a:rPr lang="en-US" sz="1600" dirty="0" err="1" smtClean="0">
                <a:latin typeface="Footlight MT Light" pitchFamily="18" charset="0"/>
              </a:rPr>
              <a:t>garis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sepadan</a:t>
            </a:r>
            <a:r>
              <a:rPr lang="en-US" sz="1600" dirty="0" smtClean="0">
                <a:latin typeface="Footlight MT Light" pitchFamily="18" charset="0"/>
              </a:rPr>
              <a:t> gang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-street wall </a:t>
            </a:r>
            <a:r>
              <a:rPr lang="en-US" sz="1600" dirty="0" err="1" smtClean="0">
                <a:latin typeface="Footlight MT Light" pitchFamily="18" charset="0"/>
              </a:rPr>
              <a:t>berupa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tempat</a:t>
            </a:r>
            <a:r>
              <a:rPr lang="en-US" sz="1600" dirty="0" smtClean="0">
                <a:latin typeface="Footlight MT Light" pitchFamily="18" charset="0"/>
              </a:rPr>
              <a:t> pot </a:t>
            </a:r>
            <a:r>
              <a:rPr lang="en-US" sz="1600" dirty="0" err="1" smtClean="0">
                <a:latin typeface="Footlight MT Light" pitchFamily="18" charset="0"/>
              </a:rPr>
              <a:t>tanaman,art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material,pajang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produk</a:t>
            </a:r>
            <a:r>
              <a:rPr lang="en-US" sz="1600" dirty="0" smtClean="0">
                <a:latin typeface="Footlight MT Light" pitchFamily="18" charset="0"/>
              </a:rPr>
              <a:t>.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-gang </a:t>
            </a:r>
            <a:r>
              <a:rPr lang="en-US" sz="1600" dirty="0" err="1" smtClean="0">
                <a:latin typeface="Footlight MT Light" pitchFamily="18" charset="0"/>
              </a:rPr>
              <a:t>sbg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jalur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pergerakan</a:t>
            </a:r>
            <a:r>
              <a:rPr lang="en-US" sz="1600" dirty="0" smtClean="0">
                <a:latin typeface="Footlight MT Light" pitchFamily="18" charset="0"/>
              </a:rPr>
              <a:t> internal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2. </a:t>
            </a:r>
            <a:r>
              <a:rPr lang="en-US" sz="1600" dirty="0" err="1" smtClean="0">
                <a:latin typeface="Footlight MT Light" pitchFamily="18" charset="0"/>
              </a:rPr>
              <a:t>alat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transportasi</a:t>
            </a:r>
            <a:r>
              <a:rPr lang="en-US" sz="1600" dirty="0" smtClean="0">
                <a:latin typeface="Footlight MT Light" pitchFamily="18" charset="0"/>
              </a:rPr>
              <a:t> internal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3. </a:t>
            </a:r>
            <a:r>
              <a:rPr lang="en-US" sz="1600" dirty="0" err="1" smtClean="0">
                <a:latin typeface="Footlight MT Light" pitchFamily="18" charset="0"/>
              </a:rPr>
              <a:t>jaring-jaring</a:t>
            </a:r>
            <a:r>
              <a:rPr lang="en-US" sz="1600" dirty="0" smtClean="0">
                <a:latin typeface="Footlight MT Light" pitchFamily="18" charset="0"/>
              </a:rPr>
              <a:t> </a:t>
            </a:r>
            <a:r>
              <a:rPr lang="en-US" sz="1600" dirty="0" err="1" smtClean="0">
                <a:latin typeface="Footlight MT Light" pitchFamily="18" charset="0"/>
              </a:rPr>
              <a:t>penenduh</a:t>
            </a:r>
            <a:endParaRPr lang="en-US" sz="1600" dirty="0" smtClean="0">
              <a:latin typeface="Footlight MT Light" pitchFamily="18" charset="0"/>
            </a:endParaRP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4. Toilet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51054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ootlight MT Light" pitchFamily="18" charset="0"/>
              </a:rPr>
              <a:t>TAMAN EDUKASI REKKREASI</a:t>
            </a:r>
          </a:p>
          <a:p>
            <a:pPr algn="ctr"/>
            <a:r>
              <a:rPr lang="en-US" sz="1600" dirty="0" smtClean="0">
                <a:latin typeface="Footlight MT Light" pitchFamily="18" charset="0"/>
              </a:rPr>
              <a:t>BERBASIS TRADISI &amp; BUDAYA</a:t>
            </a:r>
            <a:endParaRPr lang="en-US" sz="1600" dirty="0">
              <a:latin typeface="Footlight MT Light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4876800"/>
            <a:ext cx="426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Footlight MT Light" pitchFamily="18" charset="0"/>
              </a:rPr>
              <a:t>1.Pemanfaatan </a:t>
            </a:r>
            <a:r>
              <a:rPr lang="en-US" sz="1400" dirty="0" err="1" smtClean="0">
                <a:latin typeface="Footlight MT Light" pitchFamily="18" charset="0"/>
              </a:rPr>
              <a:t>ruang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peralihan</a:t>
            </a:r>
            <a:r>
              <a:rPr lang="en-US" sz="1400" dirty="0" smtClean="0">
                <a:latin typeface="Footlight MT Light" pitchFamily="18" charset="0"/>
              </a:rPr>
              <a:t> (</a:t>
            </a:r>
            <a:r>
              <a:rPr lang="en-US" sz="1400" dirty="0" err="1" smtClean="0">
                <a:latin typeface="Footlight MT Light" pitchFamily="18" charset="0"/>
              </a:rPr>
              <a:t>bekas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hunian,makam</a:t>
            </a:r>
            <a:endParaRPr lang="en-US" sz="1400" dirty="0" smtClean="0">
              <a:latin typeface="Footlight MT Light" pitchFamily="18" charset="0"/>
            </a:endParaRPr>
          </a:p>
          <a:p>
            <a:pPr algn="just"/>
            <a:r>
              <a:rPr lang="en-US" sz="1400" dirty="0" smtClean="0">
                <a:latin typeface="Footlight MT Light" pitchFamily="18" charset="0"/>
              </a:rPr>
              <a:t>2.Perpustakaan </a:t>
            </a:r>
            <a:r>
              <a:rPr lang="en-US" sz="1400" dirty="0" err="1" smtClean="0">
                <a:latin typeface="Footlight MT Light" pitchFamily="18" charset="0"/>
              </a:rPr>
              <a:t>spesifik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berbasis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seni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budaya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tradisi</a:t>
            </a:r>
            <a:endParaRPr lang="en-US" sz="1400" dirty="0" smtClean="0">
              <a:latin typeface="Footlight MT Light" pitchFamily="18" charset="0"/>
            </a:endParaRPr>
          </a:p>
          <a:p>
            <a:pPr algn="just"/>
            <a:r>
              <a:rPr lang="en-US" sz="1400" dirty="0" smtClean="0">
                <a:latin typeface="Footlight MT Light" pitchFamily="18" charset="0"/>
              </a:rPr>
              <a:t>3.Ruang performance/</a:t>
            </a:r>
            <a:r>
              <a:rPr lang="en-US" sz="1400" dirty="0" err="1" smtClean="0">
                <a:latin typeface="Footlight MT Light" pitchFamily="18" charset="0"/>
              </a:rPr>
              <a:t>eksposisi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seni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budaya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tradisi</a:t>
            </a:r>
            <a:r>
              <a:rPr lang="en-US" sz="1400" dirty="0" smtClean="0">
                <a:latin typeface="Footlight MT Light" pitchFamily="18" charset="0"/>
              </a:rPr>
              <a:t> </a:t>
            </a:r>
            <a:r>
              <a:rPr lang="en-US" sz="1400" dirty="0" err="1" smtClean="0">
                <a:latin typeface="Footlight MT Light" pitchFamily="18" charset="0"/>
              </a:rPr>
              <a:t>dan</a:t>
            </a:r>
            <a:r>
              <a:rPr lang="en-US" sz="1400" dirty="0" smtClean="0">
                <a:latin typeface="Footlight MT Light" pitchFamily="18" charset="0"/>
              </a:rPr>
              <a:t> </a:t>
            </a:r>
          </a:p>
          <a:p>
            <a:pPr algn="just"/>
            <a:r>
              <a:rPr lang="en-US" sz="1400" dirty="0">
                <a:latin typeface="Footlight MT Light" pitchFamily="18" charset="0"/>
              </a:rPr>
              <a:t> </a:t>
            </a:r>
            <a:r>
              <a:rPr lang="en-US" sz="1400" dirty="0" smtClean="0">
                <a:latin typeface="Footlight MT Light" pitchFamily="18" charset="0"/>
              </a:rPr>
              <a:t>  </a:t>
            </a:r>
            <a:r>
              <a:rPr lang="en-US" sz="1400" dirty="0" err="1" smtClean="0">
                <a:latin typeface="Footlight MT Light" pitchFamily="18" charset="0"/>
              </a:rPr>
              <a:t>pengembangannya</a:t>
            </a:r>
            <a:r>
              <a:rPr lang="en-US" sz="1400" dirty="0" smtClean="0">
                <a:latin typeface="Footlight MT Light" pitchFamily="18" charset="0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838200" y="1066800"/>
            <a:ext cx="7620000" cy="0"/>
          </a:xfrm>
          <a:prstGeom prst="line">
            <a:avLst/>
          </a:prstGeom>
          <a:ln w="28575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38200" y="2362200"/>
            <a:ext cx="7620000" cy="0"/>
          </a:xfrm>
          <a:prstGeom prst="line">
            <a:avLst/>
          </a:prstGeom>
          <a:ln w="285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62000" y="4724400"/>
            <a:ext cx="7620000" cy="0"/>
          </a:xfrm>
          <a:prstGeom prst="line">
            <a:avLst/>
          </a:prstGeom>
          <a:ln w="28575">
            <a:solidFill>
              <a:schemeClr val="accent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6096000"/>
            <a:ext cx="7620000" cy="0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429000" y="1633210"/>
            <a:ext cx="12573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276600" y="3505200"/>
            <a:ext cx="12573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352800" y="5410200"/>
            <a:ext cx="12573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99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66800"/>
            <a:ext cx="3657600" cy="487680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3429000" y="3581400"/>
            <a:ext cx="245506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429000" y="3962400"/>
            <a:ext cx="245506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352800" y="4343400"/>
            <a:ext cx="2455066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43600" y="3395246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 Rounded MT Bold" pitchFamily="34" charset="0"/>
              </a:rPr>
              <a:t>Kel</a:t>
            </a:r>
            <a:r>
              <a:rPr lang="en-US" sz="1600" dirty="0" smtClean="0">
                <a:latin typeface="Arial Rounded MT Bold" pitchFamily="34" charset="0"/>
              </a:rPr>
              <a:t>. </a:t>
            </a:r>
            <a:r>
              <a:rPr lang="en-US" sz="1600" dirty="0" err="1" smtClean="0">
                <a:latin typeface="Arial Rounded MT Bold" pitchFamily="34" charset="0"/>
              </a:rPr>
              <a:t>Serengan</a:t>
            </a:r>
            <a:endParaRPr lang="en-US" sz="1600" dirty="0">
              <a:latin typeface="Arial Rounded MT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3776246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 Rounded MT Bold" pitchFamily="34" charset="0"/>
              </a:rPr>
              <a:t>Kec</a:t>
            </a:r>
            <a:r>
              <a:rPr lang="en-US" sz="1600" dirty="0" smtClean="0">
                <a:latin typeface="Arial Rounded MT Bold" pitchFamily="34" charset="0"/>
              </a:rPr>
              <a:t>. </a:t>
            </a:r>
            <a:r>
              <a:rPr lang="en-US" sz="1600" dirty="0" err="1" smtClean="0">
                <a:latin typeface="Arial Rounded MT Bold" pitchFamily="34" charset="0"/>
              </a:rPr>
              <a:t>Serengan</a:t>
            </a:r>
            <a:endParaRPr lang="en-US" sz="1600" dirty="0">
              <a:latin typeface="Arial Rounded MT 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0" y="41910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Rounded MT Bold" pitchFamily="34" charset="0"/>
              </a:rPr>
              <a:t>Kota Surakarta</a:t>
            </a:r>
            <a:endParaRPr lang="en-US" sz="1600" dirty="0">
              <a:latin typeface="Arial Rounded MT Bold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800" y="1447800"/>
            <a:ext cx="7162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66800" y="5638800"/>
            <a:ext cx="7162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43000" y="9144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Rounded MT Bold" pitchFamily="34" charset="0"/>
              </a:rPr>
              <a:t>MEKANISME INTERAKSI &amp; KONTRIBUSI FOKUS  </a:t>
            </a:r>
          </a:p>
          <a:p>
            <a:pPr algn="ctr"/>
            <a:r>
              <a:rPr lang="en-US" sz="1400" dirty="0" smtClean="0">
                <a:latin typeface="Arial Rounded MT Bold" pitchFamily="34" charset="0"/>
              </a:rPr>
              <a:t>SENTRA INDUSRI BLANGKON RUMAHAN</a:t>
            </a:r>
            <a:endParaRPr lang="en-US" sz="1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40000">
            <a:off x="534214" y="68631"/>
            <a:ext cx="7924922" cy="68642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43800" y="441662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Rounded MT Bold" pitchFamily="34" charset="0"/>
              </a:rPr>
              <a:t>IN/OUT</a:t>
            </a:r>
            <a:endParaRPr lang="en-US" sz="1400" dirty="0">
              <a:latin typeface="Arial Rounded MT Bol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449282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Rounded MT Bold" pitchFamily="34" charset="0"/>
              </a:rPr>
              <a:t>IN/OUT</a:t>
            </a:r>
            <a:endParaRPr lang="en-US" sz="1400" dirty="0">
              <a:latin typeface="Arial Rounded MT Bol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42672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Rounded MT Bold" pitchFamily="34" charset="0"/>
              </a:rPr>
              <a:t>DROPPING</a:t>
            </a:r>
          </a:p>
          <a:p>
            <a:pPr algn="ctr"/>
            <a:r>
              <a:rPr lang="en-US" sz="1400" dirty="0" smtClean="0">
                <a:latin typeface="Arial Rounded MT Bold" pitchFamily="34" charset="0"/>
              </a:rPr>
              <a:t>ZONE</a:t>
            </a:r>
            <a:endParaRPr lang="en-US" sz="1400" dirty="0">
              <a:latin typeface="Arial Rounded MT Bol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48406" y="3348335"/>
            <a:ext cx="2138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UNIT/RUMAH SENTRA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INDUSTRI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76900" y="3505200"/>
            <a:ext cx="10287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00800" y="2999601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ZONA PERAPIAN SIRKULASI</a:t>
            </a:r>
            <a:endParaRPr lang="en-US" sz="1200" dirty="0"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48400" y="246620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JALUR UTAMA SIRKULASI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INTERNAL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414994" y="3124200"/>
            <a:ext cx="1138206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486400" y="2590800"/>
            <a:ext cx="98580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-76200" y="2743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WAHANA PAMERAN,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PENTAS,WORKSHOP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SENI TRADISI</a:t>
            </a:r>
            <a:endParaRPr lang="en-US" sz="1200" dirty="0">
              <a:latin typeface="Arial Rounded MT Bold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38600" y="2357735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PERPUSTK.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SPESIFIK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038600" y="2761566"/>
            <a:ext cx="152400" cy="286434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67000" y="1519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SIMPUL,VARIASI,POINT OF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INTEREST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1752600" y="2438400"/>
            <a:ext cx="1371600" cy="46638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1752600" y="3048000"/>
            <a:ext cx="1447800" cy="34153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057400" y="1750367"/>
            <a:ext cx="609600" cy="38323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4953000" y="1750367"/>
            <a:ext cx="533400" cy="38323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4918" y="609600"/>
            <a:ext cx="821188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 Rounded MT Bold" pitchFamily="34" charset="0"/>
              </a:rPr>
              <a:t>MANIFESTASI KOMPONEN ZONING</a:t>
            </a:r>
            <a:endParaRPr lang="en-US" sz="16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37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10" grpId="0"/>
      <p:bldP spid="11" grpId="0"/>
      <p:bldP spid="16" grpId="0"/>
      <p:bldP spid="1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103954" y="0"/>
            <a:ext cx="493608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762000"/>
            <a:ext cx="655320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Rounded MT Bold" pitchFamily="34" charset="0"/>
              </a:rPr>
              <a:t>SAMPEL PENGGAL  TINDAKAN  PERAPIAN </a:t>
            </a:r>
            <a:endParaRPr lang="en-US" sz="1400" dirty="0">
              <a:latin typeface="Arial Rounded MT Bol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200" y="1371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JALUR SIRKULASI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67200" y="1833265"/>
            <a:ext cx="0" cy="4527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52600" y="2438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UNIT/RUMAH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INDUSTRI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048000" y="2590800"/>
            <a:ext cx="914400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00200" y="2895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RUANG/ZONA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KONEKTOR/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TRANNSISI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124200" y="3218765"/>
            <a:ext cx="1066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81200" y="3810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PENEDUH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048000" y="3948499"/>
            <a:ext cx="1219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324600" y="2667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Rounded MT Bold" pitchFamily="34" charset="0"/>
              </a:rPr>
              <a:t>RUANG/ZONA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KONEKTOR/</a:t>
            </a:r>
          </a:p>
          <a:p>
            <a:pPr algn="ctr"/>
            <a:r>
              <a:rPr lang="en-US" sz="1200" dirty="0" smtClean="0">
                <a:latin typeface="Arial Rounded MT Bold" pitchFamily="34" charset="0"/>
              </a:rPr>
              <a:t>TRANNSISI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562600" y="2971800"/>
            <a:ext cx="1066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33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3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382</Words>
  <Application>Microsoft Office PowerPoint</Application>
  <PresentationFormat>On-screen Show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MASTER  PLAN  OF  KELURAHAN/KECAMATAN  SERENGAN KAMPUNG BLANGKON SEBAGAI WAHANA WISATA TRADISI &amp; EDUKASI BERBASIS POTENSI KELOKALAN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 PLAN  OF  KELURAHAN/KECAMATAN  SERENGAN KAMPUNG BLANGKON SEBAGAI WAHANA WISATA TRADISI &amp; EDUKASI BERBASIS POTENSI KELOKALAN</dc:title>
  <dc:creator>DELL-11</dc:creator>
  <cp:lastModifiedBy>DELL-11</cp:lastModifiedBy>
  <cp:revision>23</cp:revision>
  <cp:lastPrinted>2018-07-16T00:52:19Z</cp:lastPrinted>
  <dcterms:created xsi:type="dcterms:W3CDTF">2018-07-12T03:49:41Z</dcterms:created>
  <dcterms:modified xsi:type="dcterms:W3CDTF">2018-07-16T06:24:36Z</dcterms:modified>
</cp:coreProperties>
</file>